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68" r:id="rId2"/>
    <p:sldId id="267" r:id="rId3"/>
    <p:sldId id="297" r:id="rId4"/>
    <p:sldId id="296" r:id="rId5"/>
    <p:sldId id="274" r:id="rId6"/>
    <p:sldId id="304" r:id="rId7"/>
    <p:sldId id="305" r:id="rId8"/>
    <p:sldId id="306" r:id="rId9"/>
    <p:sldId id="307" r:id="rId10"/>
    <p:sldId id="308" r:id="rId11"/>
    <p:sldId id="309" r:id="rId12"/>
    <p:sldId id="310" r:id="rId13"/>
    <p:sldId id="311" r:id="rId14"/>
    <p:sldId id="299" r:id="rId15"/>
    <p:sldId id="300" r:id="rId16"/>
    <p:sldId id="301" r:id="rId17"/>
    <p:sldId id="302" r:id="rId18"/>
    <p:sldId id="312" r:id="rId19"/>
    <p:sldId id="313" r:id="rId20"/>
    <p:sldId id="314" r:id="rId21"/>
    <p:sldId id="315" r:id="rId22"/>
    <p:sldId id="303" r:id="rId23"/>
    <p:sldId id="298" r:id="rId24"/>
    <p:sldId id="279" r:id="rId25"/>
    <p:sldId id="26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78" d="100"/>
          <a:sy n="78" d="100"/>
        </p:scale>
        <p:origin x="1613"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44156-31DE-4780-A714-57AB68E8018D}" type="datetimeFigureOut">
              <a:rPr lang="en-IN" smtClean="0"/>
              <a:t>23-10-2024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5AE0-8AF0-4DCC-A8E1-A787456CB4D6}" type="slidenum">
              <a:rPr lang="en-IN" smtClean="0"/>
              <a:t>‹#›</a:t>
            </a:fld>
            <a:endParaRPr lang="en-IN"/>
          </a:p>
        </p:txBody>
      </p:sp>
    </p:spTree>
    <p:extLst>
      <p:ext uri="{BB962C8B-B14F-4D97-AF65-F5344CB8AC3E}">
        <p14:creationId xmlns:p14="http://schemas.microsoft.com/office/powerpoint/2010/main" val="3236628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10/23/2024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10/23/2024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10/23/2024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 TargetMode="External"/><Relationship Id="rId2" Type="http://schemas.openxmlformats.org/officeDocument/2006/relationships/hyperlink" Target="https://www.goodreads.com/"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2873" y="1106447"/>
            <a:ext cx="6624736" cy="646331"/>
          </a:xfrm>
          <a:prstGeom prst="rect">
            <a:avLst/>
          </a:prstGeom>
          <a:noFill/>
        </p:spPr>
        <p:txBody>
          <a:bodyPr wrap="square" rtlCol="0">
            <a:spAutoFit/>
          </a:bodyPr>
          <a:lstStyle/>
          <a:p>
            <a:pPr algn="ctr"/>
            <a:r>
              <a:rPr lang="en-US" sz="3600" dirty="0">
                <a:solidFill>
                  <a:srgbClr val="FF0000"/>
                </a:solidFill>
                <a:latin typeface="Arial Black" pitchFamily="34" charset="0"/>
              </a:rPr>
              <a:t>READLE</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1187624" y="2420888"/>
            <a:ext cx="6183267" cy="2431435"/>
          </a:xfrm>
          <a:prstGeom prst="rect">
            <a:avLst/>
          </a:prstGeom>
          <a:solidFill>
            <a:schemeClr val="accent6">
              <a:lumMod val="60000"/>
              <a:lumOff val="40000"/>
            </a:schemeClr>
          </a:solidFill>
        </p:spPr>
        <p:txBody>
          <a:bodyPr wrap="square" rtlCol="0">
            <a:spAutoFit/>
          </a:bodyPr>
          <a:lstStyle/>
          <a:p>
            <a:r>
              <a:rPr lang="en-US" sz="2400" dirty="0">
                <a:latin typeface="Bahnschrift" panose="020B0502040204020203" pitchFamily="34" charset="0"/>
              </a:rPr>
              <a:t>Team Details:</a:t>
            </a:r>
          </a:p>
          <a:p>
            <a:pPr marL="342900" indent="-342900">
              <a:buFont typeface="Wingdings" panose="05000000000000000000" pitchFamily="2" charset="2"/>
              <a:buChar char="Ø"/>
            </a:pPr>
            <a:r>
              <a:rPr lang="en-US" sz="2000" dirty="0">
                <a:latin typeface="Century" panose="02040604050505020304" pitchFamily="18" charset="0"/>
              </a:rPr>
              <a:t>Tanisha 2310990982 (G-12)</a:t>
            </a:r>
          </a:p>
          <a:p>
            <a:pPr marL="342900" indent="-342900">
              <a:buFont typeface="Wingdings" panose="05000000000000000000" pitchFamily="2" charset="2"/>
              <a:buChar char="Ø"/>
            </a:pPr>
            <a:r>
              <a:rPr lang="en-US" sz="2000" dirty="0">
                <a:latin typeface="Century" panose="02040604050505020304" pitchFamily="18" charset="0"/>
              </a:rPr>
              <a:t>Tanisha Bansal 2310990983 (G-12)</a:t>
            </a:r>
          </a:p>
          <a:p>
            <a:pPr marL="342900" indent="-342900">
              <a:buFont typeface="Wingdings" panose="05000000000000000000" pitchFamily="2" charset="2"/>
              <a:buChar char="Ø"/>
            </a:pPr>
            <a:r>
              <a:rPr lang="en-US" sz="2000" dirty="0">
                <a:latin typeface="Century" panose="02040604050505020304" pitchFamily="18" charset="0"/>
              </a:rPr>
              <a:t>Sanskar Mishra 2310991353(G-12)</a:t>
            </a:r>
          </a:p>
          <a:p>
            <a:endParaRPr lang="en-US" sz="2400" dirty="0">
              <a:solidFill>
                <a:schemeClr val="bg1"/>
              </a:solidFill>
              <a:latin typeface="+mj-lt"/>
            </a:endParaRPr>
          </a:p>
          <a:p>
            <a:r>
              <a:rPr lang="en-US" sz="2400" dirty="0">
                <a:latin typeface="Bahnschrift" panose="020B0502040204020203" pitchFamily="34" charset="0"/>
                <a:cs typeface="Times New Roman" pitchFamily="18" charset="0"/>
              </a:rPr>
              <a:t>Submitted To :  </a:t>
            </a:r>
            <a:r>
              <a:rPr lang="en-US" sz="2000" dirty="0">
                <a:latin typeface="Century" panose="02040604050505020304" pitchFamily="18" charset="0"/>
                <a:cs typeface="Times New Roman" pitchFamily="18" charset="0"/>
              </a:rPr>
              <a:t>Mr. Aman </a:t>
            </a:r>
            <a:r>
              <a:rPr lang="en-US" sz="2000" dirty="0" err="1">
                <a:latin typeface="Century" panose="02040604050505020304" pitchFamily="18" charset="0"/>
                <a:cs typeface="Times New Roman" pitchFamily="18" charset="0"/>
              </a:rPr>
              <a:t>Rajak</a:t>
            </a:r>
            <a:endParaRPr lang="en-US" sz="2000" dirty="0">
              <a:latin typeface="Century" panose="02040604050505020304" pitchFamily="18" charset="0"/>
              <a:cs typeface="Times New Roman" pitchFamily="18" charset="0"/>
            </a:endParaRPr>
          </a:p>
          <a:p>
            <a:r>
              <a:rPr lang="en-US" sz="2000" dirty="0">
                <a:solidFill>
                  <a:schemeClr val="bg1"/>
                </a:solidFill>
                <a:latin typeface="Century" panose="02040604050505020304" pitchFamily="18" charset="0"/>
                <a:cs typeface="Times New Roman" pitchFamily="18" charset="0"/>
              </a:rPr>
              <a:t>                                                </a:t>
            </a:r>
            <a:endParaRPr lang="en-US" sz="2400" dirty="0">
              <a:latin typeface="Bahnschrift" panose="020B0502040204020203" pitchFamily="34" charset="0"/>
            </a:endParaRPr>
          </a:p>
        </p:txBody>
      </p:sp>
      <p:sp>
        <p:nvSpPr>
          <p:cNvPr id="9" name="TextBox 8"/>
          <p:cNvSpPr txBox="1"/>
          <p:nvPr/>
        </p:nvSpPr>
        <p:spPr>
          <a:xfrm>
            <a:off x="1098452" y="5695415"/>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292E-41A8-AC49-73E8-6479B54AFF9B}"/>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57738ABF-E9B0-3EBB-73F0-11EB75A567DA}"/>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B8FFFB16-EE66-9D3A-657C-77249D2BC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256584"/>
          </a:xfrm>
          <a:prstGeom prst="rect">
            <a:avLst/>
          </a:prstGeom>
        </p:spPr>
      </p:pic>
    </p:spTree>
    <p:extLst>
      <p:ext uri="{BB962C8B-B14F-4D97-AF65-F5344CB8AC3E}">
        <p14:creationId xmlns:p14="http://schemas.microsoft.com/office/powerpoint/2010/main" val="122295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3168-669E-809D-30E8-6F0DCFFE6E9C}"/>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9A88F276-E66D-20AD-1A7F-B3CABCE8BFAF}"/>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C6D6221C-2A09-493F-BC47-895586BE665F}"/>
              </a:ext>
            </a:extLst>
          </p:cNvPr>
          <p:cNvPicPr>
            <a:picLocks noChangeAspect="1"/>
          </p:cNvPicPr>
          <p:nvPr/>
        </p:nvPicPr>
        <p:blipFill>
          <a:blip r:embed="rId2"/>
          <a:stretch>
            <a:fillRect/>
          </a:stretch>
        </p:blipFill>
        <p:spPr>
          <a:xfrm>
            <a:off x="0" y="1124744"/>
            <a:ext cx="9144000" cy="5328592"/>
          </a:xfrm>
          <a:prstGeom prst="rect">
            <a:avLst/>
          </a:prstGeom>
        </p:spPr>
      </p:pic>
    </p:spTree>
    <p:extLst>
      <p:ext uri="{BB962C8B-B14F-4D97-AF65-F5344CB8AC3E}">
        <p14:creationId xmlns:p14="http://schemas.microsoft.com/office/powerpoint/2010/main" val="3647450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B034-4E38-0B15-754F-8D198D0853F0}"/>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70DEE086-2B79-6EB6-625B-7B2A71627DD2}"/>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4DA0B56D-0E8D-A9A8-4A17-411F014AE2EC}"/>
              </a:ext>
            </a:extLst>
          </p:cNvPr>
          <p:cNvPicPr>
            <a:picLocks noChangeAspect="1"/>
          </p:cNvPicPr>
          <p:nvPr/>
        </p:nvPicPr>
        <p:blipFill>
          <a:blip r:embed="rId2"/>
          <a:stretch>
            <a:fillRect/>
          </a:stretch>
        </p:blipFill>
        <p:spPr>
          <a:xfrm>
            <a:off x="0" y="1124744"/>
            <a:ext cx="9144000" cy="5256584"/>
          </a:xfrm>
          <a:prstGeom prst="rect">
            <a:avLst/>
          </a:prstGeom>
        </p:spPr>
      </p:pic>
    </p:spTree>
    <p:extLst>
      <p:ext uri="{BB962C8B-B14F-4D97-AF65-F5344CB8AC3E}">
        <p14:creationId xmlns:p14="http://schemas.microsoft.com/office/powerpoint/2010/main" val="3182149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02B2-61E4-4D71-E1B4-BB6208B09673}"/>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821B189B-7580-FFD3-5FE4-66F847EBDCFD}"/>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F8DE0579-2155-4CC2-D819-AD806BC7FA91}"/>
              </a:ext>
            </a:extLst>
          </p:cNvPr>
          <p:cNvPicPr>
            <a:picLocks noChangeAspect="1"/>
          </p:cNvPicPr>
          <p:nvPr/>
        </p:nvPicPr>
        <p:blipFill>
          <a:blip r:embed="rId2"/>
          <a:stretch>
            <a:fillRect/>
          </a:stretch>
        </p:blipFill>
        <p:spPr>
          <a:xfrm>
            <a:off x="0" y="1024339"/>
            <a:ext cx="9144000" cy="5428997"/>
          </a:xfrm>
          <a:prstGeom prst="rect">
            <a:avLst/>
          </a:prstGeom>
        </p:spPr>
      </p:pic>
    </p:spTree>
    <p:extLst>
      <p:ext uri="{BB962C8B-B14F-4D97-AF65-F5344CB8AC3E}">
        <p14:creationId xmlns:p14="http://schemas.microsoft.com/office/powerpoint/2010/main" val="76257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59C9-A3A1-40F7-5013-1269C6B6BB09}"/>
              </a:ext>
            </a:extLst>
          </p:cNvPr>
          <p:cNvSpPr>
            <a:spLocks noGrp="1"/>
          </p:cNvSpPr>
          <p:nvPr>
            <p:ph type="ctrTitle"/>
          </p:nvPr>
        </p:nvSpPr>
        <p:spPr/>
        <p:txBody>
          <a:bodyPr/>
          <a:lstStyle/>
          <a:p>
            <a:r>
              <a:rPr lang="en-US" dirty="0"/>
              <a:t>Output</a:t>
            </a:r>
            <a:endParaRPr lang="en-IN" dirty="0"/>
          </a:p>
        </p:txBody>
      </p:sp>
      <p:pic>
        <p:nvPicPr>
          <p:cNvPr id="5" name="Picture 4">
            <a:extLst>
              <a:ext uri="{FF2B5EF4-FFF2-40B4-BE49-F238E27FC236}">
                <a16:creationId xmlns:a16="http://schemas.microsoft.com/office/drawing/2014/main" id="{0C8EA72F-1B0F-2247-EA26-CB855605F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52638"/>
            <a:ext cx="8064896" cy="4352626"/>
          </a:xfrm>
          <a:prstGeom prst="rect">
            <a:avLst/>
          </a:prstGeom>
        </p:spPr>
      </p:pic>
    </p:spTree>
    <p:extLst>
      <p:ext uri="{BB962C8B-B14F-4D97-AF65-F5344CB8AC3E}">
        <p14:creationId xmlns:p14="http://schemas.microsoft.com/office/powerpoint/2010/main" val="2897607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24DA-8155-F3BD-4A75-93177DA2825C}"/>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F89D79D4-39C8-C0D7-C6E2-BA224D626FEE}"/>
              </a:ext>
            </a:extLst>
          </p:cNvPr>
          <p:cNvSpPr>
            <a:spLocks noGrp="1"/>
          </p:cNvSpPr>
          <p:nvPr>
            <p:ph type="subTitle" idx="1"/>
          </p:nvPr>
        </p:nvSpPr>
        <p:spPr>
          <a:xfrm>
            <a:off x="551922" y="1916832"/>
            <a:ext cx="8153400" cy="185192"/>
          </a:xfrm>
        </p:spPr>
        <p:txBody>
          <a:bodyPr/>
          <a:lstStyle/>
          <a:p>
            <a:endParaRPr lang="en-IN" dirty="0"/>
          </a:p>
        </p:txBody>
      </p:sp>
      <p:pic>
        <p:nvPicPr>
          <p:cNvPr id="5" name="Picture 4">
            <a:extLst>
              <a:ext uri="{FF2B5EF4-FFF2-40B4-BE49-F238E27FC236}">
                <a16:creationId xmlns:a16="http://schemas.microsoft.com/office/drawing/2014/main" id="{E284CEBB-5FDD-B197-5808-58E7DB9ED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51" y="1628800"/>
            <a:ext cx="8153400" cy="3877509"/>
          </a:xfrm>
          <a:prstGeom prst="rect">
            <a:avLst/>
          </a:prstGeom>
        </p:spPr>
      </p:pic>
    </p:spTree>
    <p:extLst>
      <p:ext uri="{BB962C8B-B14F-4D97-AF65-F5344CB8AC3E}">
        <p14:creationId xmlns:p14="http://schemas.microsoft.com/office/powerpoint/2010/main" val="3609782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948A-1977-461E-7536-45D07D46FC42}"/>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9DADE078-1EC8-1F39-8188-876D567BD2D1}"/>
              </a:ext>
            </a:extLst>
          </p:cNvPr>
          <p:cNvSpPr>
            <a:spLocks noGrp="1"/>
          </p:cNvSpPr>
          <p:nvPr>
            <p:ph type="subTitle" idx="1"/>
          </p:nvPr>
        </p:nvSpPr>
        <p:spPr>
          <a:xfrm>
            <a:off x="539552" y="3014730"/>
            <a:ext cx="8153400" cy="914400"/>
          </a:xfrm>
        </p:spPr>
        <p:txBody>
          <a:bodyPr/>
          <a:lstStyle/>
          <a:p>
            <a:endParaRPr lang="en-IN" dirty="0"/>
          </a:p>
        </p:txBody>
      </p:sp>
      <p:pic>
        <p:nvPicPr>
          <p:cNvPr id="5" name="Picture 4">
            <a:extLst>
              <a:ext uri="{FF2B5EF4-FFF2-40B4-BE49-F238E27FC236}">
                <a16:creationId xmlns:a16="http://schemas.microsoft.com/office/drawing/2014/main" id="{EAB0B711-2AD5-564A-6110-2FAA1025E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20" y="1556792"/>
            <a:ext cx="8171829" cy="4428075"/>
          </a:xfrm>
          <a:prstGeom prst="rect">
            <a:avLst/>
          </a:prstGeom>
        </p:spPr>
      </p:pic>
    </p:spTree>
    <p:extLst>
      <p:ext uri="{BB962C8B-B14F-4D97-AF65-F5344CB8AC3E}">
        <p14:creationId xmlns:p14="http://schemas.microsoft.com/office/powerpoint/2010/main" val="3187528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CA8E-4D76-03FD-D43B-20F1BB342080}"/>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8958128D-979B-0992-CDD3-24766A6D0B6A}"/>
              </a:ext>
            </a:extLst>
          </p:cNvPr>
          <p:cNvSpPr>
            <a:spLocks noGrp="1"/>
          </p:cNvSpPr>
          <p:nvPr>
            <p:ph type="subTitle" idx="1"/>
          </p:nvPr>
        </p:nvSpPr>
        <p:spPr>
          <a:xfrm>
            <a:off x="533400" y="1371600"/>
            <a:ext cx="8153400" cy="3425552"/>
          </a:xfrm>
        </p:spPr>
        <p:txBody>
          <a:bodyPr/>
          <a:lstStyle/>
          <a:p>
            <a:endParaRPr lang="en-IN" dirty="0"/>
          </a:p>
        </p:txBody>
      </p:sp>
      <p:pic>
        <p:nvPicPr>
          <p:cNvPr id="5" name="Picture 4">
            <a:extLst>
              <a:ext uri="{FF2B5EF4-FFF2-40B4-BE49-F238E27FC236}">
                <a16:creationId xmlns:a16="http://schemas.microsoft.com/office/drawing/2014/main" id="{E04BD08C-41F6-4C6C-CE1F-58F5CF30A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68" y="1215494"/>
            <a:ext cx="8291264" cy="4427011"/>
          </a:xfrm>
          <a:prstGeom prst="rect">
            <a:avLst/>
          </a:prstGeom>
        </p:spPr>
      </p:pic>
    </p:spTree>
    <p:extLst>
      <p:ext uri="{BB962C8B-B14F-4D97-AF65-F5344CB8AC3E}">
        <p14:creationId xmlns:p14="http://schemas.microsoft.com/office/powerpoint/2010/main" val="3921830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FA29-8F13-8C0F-AA29-E1E121F55F49}"/>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F651A5F5-2179-0E0C-A456-91858C9DA689}"/>
              </a:ext>
            </a:extLst>
          </p:cNvPr>
          <p:cNvSpPr>
            <a:spLocks noGrp="1"/>
          </p:cNvSpPr>
          <p:nvPr>
            <p:ph type="subTitle" idx="1"/>
          </p:nvPr>
        </p:nvSpPr>
        <p:spPr>
          <a:xfrm>
            <a:off x="1835696" y="2924944"/>
            <a:ext cx="4392488" cy="1152128"/>
          </a:xfrm>
        </p:spPr>
        <p:txBody>
          <a:bodyPr/>
          <a:lstStyle/>
          <a:p>
            <a:endParaRPr lang="en-IN" dirty="0"/>
          </a:p>
        </p:txBody>
      </p:sp>
      <p:pic>
        <p:nvPicPr>
          <p:cNvPr id="5" name="Picture 4">
            <a:extLst>
              <a:ext uri="{FF2B5EF4-FFF2-40B4-BE49-F238E27FC236}">
                <a16:creationId xmlns:a16="http://schemas.microsoft.com/office/drawing/2014/main" id="{AB61E199-6E69-3F1C-B1FB-E2F1C04DE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30969"/>
            <a:ext cx="8352928" cy="4396061"/>
          </a:xfrm>
          <a:prstGeom prst="rect">
            <a:avLst/>
          </a:prstGeom>
        </p:spPr>
      </p:pic>
    </p:spTree>
    <p:extLst>
      <p:ext uri="{BB962C8B-B14F-4D97-AF65-F5344CB8AC3E}">
        <p14:creationId xmlns:p14="http://schemas.microsoft.com/office/powerpoint/2010/main" val="1786155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719C-8AF9-4EAE-2237-D0B6DEB6A362}"/>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D01F4D66-4734-96D5-FA8C-E11A95F883DE}"/>
              </a:ext>
            </a:extLst>
          </p:cNvPr>
          <p:cNvSpPr>
            <a:spLocks noGrp="1"/>
          </p:cNvSpPr>
          <p:nvPr>
            <p:ph type="subTitle" idx="1"/>
          </p:nvPr>
        </p:nvSpPr>
        <p:spPr>
          <a:xfrm>
            <a:off x="2627784" y="3140968"/>
            <a:ext cx="2858616" cy="1008112"/>
          </a:xfrm>
        </p:spPr>
        <p:txBody>
          <a:bodyPr/>
          <a:lstStyle/>
          <a:p>
            <a:endParaRPr lang="en-IN" dirty="0"/>
          </a:p>
        </p:txBody>
      </p:sp>
      <p:pic>
        <p:nvPicPr>
          <p:cNvPr id="5" name="Picture 4">
            <a:extLst>
              <a:ext uri="{FF2B5EF4-FFF2-40B4-BE49-F238E27FC236}">
                <a16:creationId xmlns:a16="http://schemas.microsoft.com/office/drawing/2014/main" id="{244053D3-9AA4-9E84-1EDA-C660329E9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8064896" cy="4475033"/>
          </a:xfrm>
          <a:prstGeom prst="rect">
            <a:avLst/>
          </a:prstGeom>
        </p:spPr>
      </p:pic>
    </p:spTree>
    <p:extLst>
      <p:ext uri="{BB962C8B-B14F-4D97-AF65-F5344CB8AC3E}">
        <p14:creationId xmlns:p14="http://schemas.microsoft.com/office/powerpoint/2010/main" val="261574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pPr algn="ctr"/>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1340768"/>
            <a:ext cx="7992888"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dirty="0">
                <a:latin typeface="Sitka Subheading" pitchFamily="2" charset="0"/>
                <a:cs typeface="Times New Roman" pitchFamily="18" charset="0"/>
              </a:rPr>
              <a:t>Introduction</a:t>
            </a:r>
          </a:p>
          <a:p>
            <a:pPr marL="457200" indent="-457200">
              <a:buFont typeface="Wingdings" panose="05000000000000000000" pitchFamily="2" charset="2"/>
              <a:buChar char="q"/>
            </a:pPr>
            <a:r>
              <a:rPr lang="en-US" sz="2800" dirty="0">
                <a:latin typeface="Sitka Subheading" pitchFamily="2" charset="0"/>
                <a:cs typeface="Times New Roman" pitchFamily="18" charset="0"/>
              </a:rPr>
              <a:t>Problem Statement</a:t>
            </a:r>
          </a:p>
          <a:p>
            <a:pPr marL="457200" indent="-457200">
              <a:buFont typeface="Wingdings" panose="05000000000000000000" pitchFamily="2" charset="2"/>
              <a:buChar char="q"/>
            </a:pPr>
            <a:r>
              <a:rPr lang="en-US" sz="2800" dirty="0">
                <a:latin typeface="Sitka Subheading" pitchFamily="2" charset="0"/>
                <a:cs typeface="Times New Roman" pitchFamily="18" charset="0"/>
              </a:rPr>
              <a:t>Key Features </a:t>
            </a:r>
          </a:p>
          <a:p>
            <a:pPr marL="457200" indent="-457200">
              <a:buFont typeface="Wingdings" panose="05000000000000000000" pitchFamily="2" charset="2"/>
              <a:buChar char="q"/>
            </a:pPr>
            <a:r>
              <a:rPr lang="en-US" sz="2800" dirty="0">
                <a:latin typeface="Sitka Subheading" pitchFamily="2" charset="0"/>
                <a:cs typeface="Times New Roman" pitchFamily="18" charset="0"/>
              </a:rPr>
              <a:t>Code Snippets </a:t>
            </a:r>
          </a:p>
          <a:p>
            <a:pPr marL="457200" indent="-457200">
              <a:buFont typeface="Wingdings" panose="05000000000000000000" pitchFamily="2" charset="2"/>
              <a:buChar char="q"/>
            </a:pPr>
            <a:r>
              <a:rPr lang="en-US" sz="2800" dirty="0">
                <a:latin typeface="Sitka Subheading" pitchFamily="2" charset="0"/>
                <a:cs typeface="Times New Roman" pitchFamily="18" charset="0"/>
              </a:rPr>
              <a:t>Output </a:t>
            </a:r>
          </a:p>
          <a:p>
            <a:pPr marL="457200" indent="-457200">
              <a:buFont typeface="Wingdings" panose="05000000000000000000" pitchFamily="2" charset="2"/>
              <a:buChar char="q"/>
            </a:pPr>
            <a:r>
              <a:rPr lang="en-US" sz="2800" dirty="0">
                <a:latin typeface="Sitka Subheading" pitchFamily="2" charset="0"/>
                <a:cs typeface="Times New Roman" pitchFamily="18" charset="0"/>
              </a:rPr>
              <a:t>Project Github Link </a:t>
            </a:r>
          </a:p>
          <a:p>
            <a:pPr marL="457200" indent="-457200">
              <a:buFont typeface="Wingdings" panose="05000000000000000000" pitchFamily="2" charset="2"/>
              <a:buChar char="q"/>
            </a:pPr>
            <a:r>
              <a:rPr lang="en-US" sz="2800" dirty="0">
                <a:latin typeface="Sitka Subheading" pitchFamily="2"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B426-2B98-2D58-727C-ABFD636F5667}"/>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E8B295E2-76E4-CA70-A969-D325BDFCB6BE}"/>
              </a:ext>
            </a:extLst>
          </p:cNvPr>
          <p:cNvSpPr>
            <a:spLocks noGrp="1"/>
          </p:cNvSpPr>
          <p:nvPr>
            <p:ph type="subTitle" idx="1"/>
          </p:nvPr>
        </p:nvSpPr>
        <p:spPr>
          <a:xfrm>
            <a:off x="2555776" y="3738736"/>
            <a:ext cx="3312368" cy="792088"/>
          </a:xfrm>
        </p:spPr>
        <p:txBody>
          <a:bodyPr/>
          <a:lstStyle/>
          <a:p>
            <a:endParaRPr lang="en-IN"/>
          </a:p>
        </p:txBody>
      </p:sp>
      <p:pic>
        <p:nvPicPr>
          <p:cNvPr id="5" name="Picture 4">
            <a:extLst>
              <a:ext uri="{FF2B5EF4-FFF2-40B4-BE49-F238E27FC236}">
                <a16:creationId xmlns:a16="http://schemas.microsoft.com/office/drawing/2014/main" id="{914B79A3-2AF4-74F1-E5C9-C114A3BBB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40" y="1412776"/>
            <a:ext cx="8280920" cy="4466925"/>
          </a:xfrm>
          <a:prstGeom prst="rect">
            <a:avLst/>
          </a:prstGeom>
        </p:spPr>
      </p:pic>
    </p:spTree>
    <p:extLst>
      <p:ext uri="{BB962C8B-B14F-4D97-AF65-F5344CB8AC3E}">
        <p14:creationId xmlns:p14="http://schemas.microsoft.com/office/powerpoint/2010/main" val="126662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8DC-7CB9-A178-4B28-5F3028AE54D1}"/>
              </a:ext>
            </a:extLst>
          </p:cNvPr>
          <p:cNvSpPr>
            <a:spLocks noGrp="1"/>
          </p:cNvSpPr>
          <p:nvPr>
            <p:ph type="ctrTitle"/>
          </p:nvPr>
        </p:nvSpPr>
        <p:spPr/>
        <p:txBody>
          <a:bodyPr/>
          <a:lstStyle/>
          <a:p>
            <a:r>
              <a:rPr lang="en-US" dirty="0"/>
              <a:t>Output</a:t>
            </a:r>
            <a:endParaRPr lang="en-IN" dirty="0"/>
          </a:p>
        </p:txBody>
      </p:sp>
      <p:sp>
        <p:nvSpPr>
          <p:cNvPr id="3" name="Subtitle 2">
            <a:extLst>
              <a:ext uri="{FF2B5EF4-FFF2-40B4-BE49-F238E27FC236}">
                <a16:creationId xmlns:a16="http://schemas.microsoft.com/office/drawing/2014/main" id="{7FD67B06-3256-6276-D6C9-4E4CD82A3FB1}"/>
              </a:ext>
            </a:extLst>
          </p:cNvPr>
          <p:cNvSpPr>
            <a:spLocks noGrp="1"/>
          </p:cNvSpPr>
          <p:nvPr>
            <p:ph type="subTitle" idx="1"/>
          </p:nvPr>
        </p:nvSpPr>
        <p:spPr>
          <a:xfrm>
            <a:off x="2051720" y="3429000"/>
            <a:ext cx="4320480" cy="1008112"/>
          </a:xfrm>
        </p:spPr>
        <p:txBody>
          <a:bodyPr/>
          <a:lstStyle/>
          <a:p>
            <a:endParaRPr lang="en-IN" dirty="0"/>
          </a:p>
        </p:txBody>
      </p:sp>
      <p:pic>
        <p:nvPicPr>
          <p:cNvPr id="5" name="Picture 4">
            <a:extLst>
              <a:ext uri="{FF2B5EF4-FFF2-40B4-BE49-F238E27FC236}">
                <a16:creationId xmlns:a16="http://schemas.microsoft.com/office/drawing/2014/main" id="{B401C338-D0AD-A5C7-C586-77B1691E2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21827"/>
            <a:ext cx="8136904" cy="4511429"/>
          </a:xfrm>
          <a:prstGeom prst="rect">
            <a:avLst/>
          </a:prstGeom>
        </p:spPr>
      </p:pic>
    </p:spTree>
    <p:extLst>
      <p:ext uri="{BB962C8B-B14F-4D97-AF65-F5344CB8AC3E}">
        <p14:creationId xmlns:p14="http://schemas.microsoft.com/office/powerpoint/2010/main" val="1575276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75DA-DEA1-8ABE-9E4E-B56D13A4D808}"/>
              </a:ext>
            </a:extLst>
          </p:cNvPr>
          <p:cNvSpPr>
            <a:spLocks noGrp="1"/>
          </p:cNvSpPr>
          <p:nvPr>
            <p:ph type="ctrTitle"/>
          </p:nvPr>
        </p:nvSpPr>
        <p:spPr/>
        <p:txBody>
          <a:bodyPr/>
          <a:lstStyle/>
          <a:p>
            <a:r>
              <a:rPr lang="en-US" dirty="0"/>
              <a:t>Project Github Link </a:t>
            </a:r>
            <a:endParaRPr lang="en-IN" dirty="0"/>
          </a:p>
        </p:txBody>
      </p:sp>
      <p:sp>
        <p:nvSpPr>
          <p:cNvPr id="3" name="Subtitle 2">
            <a:extLst>
              <a:ext uri="{FF2B5EF4-FFF2-40B4-BE49-F238E27FC236}">
                <a16:creationId xmlns:a16="http://schemas.microsoft.com/office/drawing/2014/main" id="{EE4D0EC8-0949-4527-7D94-59873AC2B668}"/>
              </a:ext>
            </a:extLst>
          </p:cNvPr>
          <p:cNvSpPr>
            <a:spLocks noGrp="1"/>
          </p:cNvSpPr>
          <p:nvPr>
            <p:ph type="subTitle" idx="1"/>
          </p:nvPr>
        </p:nvSpPr>
        <p:spPr/>
        <p:txBody>
          <a:bodyPr/>
          <a:lstStyle/>
          <a:p>
            <a:r>
              <a:rPr lang="en-IN" dirty="0">
                <a:solidFill>
                  <a:schemeClr val="tx1">
                    <a:lumMod val="95000"/>
                    <a:lumOff val="5000"/>
                  </a:schemeClr>
                </a:solidFill>
              </a:rPr>
              <a:t>https://github.com/sanskar-1802/readle.git</a:t>
            </a:r>
          </a:p>
        </p:txBody>
      </p:sp>
    </p:spTree>
    <p:extLst>
      <p:ext uri="{BB962C8B-B14F-4D97-AF65-F5344CB8AC3E}">
        <p14:creationId xmlns:p14="http://schemas.microsoft.com/office/powerpoint/2010/main" val="1680982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F71B-CEE6-D3AA-096B-2FDFB64B742C}"/>
              </a:ext>
            </a:extLst>
          </p:cNvPr>
          <p:cNvSpPr>
            <a:spLocks noGrp="1"/>
          </p:cNvSpPr>
          <p:nvPr>
            <p:ph type="ctrTitle"/>
          </p:nvPr>
        </p:nvSpPr>
        <p:spPr/>
        <p:txBody>
          <a:bodyPr/>
          <a:lstStyle/>
          <a:p>
            <a:r>
              <a:rPr lang="en-US" dirty="0"/>
              <a:t>Future Scope</a:t>
            </a:r>
            <a:endParaRPr lang="en-IN" dirty="0"/>
          </a:p>
        </p:txBody>
      </p:sp>
      <p:sp>
        <p:nvSpPr>
          <p:cNvPr id="3" name="Subtitle 2">
            <a:extLst>
              <a:ext uri="{FF2B5EF4-FFF2-40B4-BE49-F238E27FC236}">
                <a16:creationId xmlns:a16="http://schemas.microsoft.com/office/drawing/2014/main" id="{9AA3850F-6166-C067-29A1-21709C1FC0F8}"/>
              </a:ext>
            </a:extLst>
          </p:cNvPr>
          <p:cNvSpPr>
            <a:spLocks noGrp="1"/>
          </p:cNvSpPr>
          <p:nvPr>
            <p:ph type="subTitle" idx="1"/>
          </p:nvPr>
        </p:nvSpPr>
        <p:spPr>
          <a:xfrm>
            <a:off x="495300" y="1066800"/>
            <a:ext cx="8153400" cy="5170512"/>
          </a:xfrm>
        </p:spPr>
        <p:txBody>
          <a:bodyPr/>
          <a:lstStyle/>
          <a:p>
            <a:r>
              <a:rPr lang="en-US" sz="2800" dirty="0">
                <a:solidFill>
                  <a:schemeClr val="tx1">
                    <a:lumMod val="95000"/>
                    <a:lumOff val="5000"/>
                  </a:schemeClr>
                </a:solidFill>
              </a:rPr>
              <a:t>In the future, Readle will expand by adding simple features like a “Most Reviewed” or “Top Rated” section to highlight popular books, a comment section for user discussions under each review, and a bookmark or "favorite" option for users to save books for easy access later. Social media integration and a newsletter subscription for book recommendations and updates will also boost user engagement. Additionally, introducing basic search filters, such as sorting books by genre or rating, will enhance the browsing experience.</a:t>
            </a:r>
            <a:endParaRPr lang="en-US" sz="2800" b="0" i="0" dirty="0">
              <a:solidFill>
                <a:schemeClr val="tx1">
                  <a:lumMod val="95000"/>
                  <a:lumOff val="5000"/>
                </a:schemeClr>
              </a:solidFill>
              <a:effectLst/>
            </a:endParaRPr>
          </a:p>
        </p:txBody>
      </p:sp>
    </p:spTree>
    <p:extLst>
      <p:ext uri="{BB962C8B-B14F-4D97-AF65-F5344CB8AC3E}">
        <p14:creationId xmlns:p14="http://schemas.microsoft.com/office/powerpoint/2010/main" val="610064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584775"/>
          </a:xfrm>
          <a:prstGeom prst="rect">
            <a:avLst/>
          </a:prstGeom>
        </p:spPr>
        <p:txBody>
          <a:bodyPr wrap="square">
            <a:spAutoFit/>
          </a:bodyPr>
          <a:lstStyle/>
          <a:p>
            <a:r>
              <a:rPr lang="en-US" sz="3200" dirty="0">
                <a:latin typeface="Times New Roman" pitchFamily="18" charset="0"/>
                <a:cs typeface="Times New Roman" pitchFamily="18" charset="0"/>
              </a:rPr>
              <a:t>  </a:t>
            </a:r>
          </a:p>
        </p:txBody>
      </p:sp>
      <p:sp>
        <p:nvSpPr>
          <p:cNvPr id="5" name="TextBox 4">
            <a:extLst>
              <a:ext uri="{FF2B5EF4-FFF2-40B4-BE49-F238E27FC236}">
                <a16:creationId xmlns:a16="http://schemas.microsoft.com/office/drawing/2014/main" id="{B564664E-4E82-F94C-53C8-18E4A3533791}"/>
              </a:ext>
            </a:extLst>
          </p:cNvPr>
          <p:cNvSpPr txBox="1"/>
          <p:nvPr/>
        </p:nvSpPr>
        <p:spPr>
          <a:xfrm>
            <a:off x="611560" y="1304473"/>
            <a:ext cx="4582758" cy="3416320"/>
          </a:xfrm>
          <a:prstGeom prst="rect">
            <a:avLst/>
          </a:prstGeom>
          <a:noFill/>
        </p:spPr>
        <p:txBody>
          <a:bodyPr wrap="square">
            <a:spAutoFit/>
          </a:bodyPr>
          <a:lstStyle/>
          <a:p>
            <a:pPr marL="342900" indent="-342900">
              <a:buFont typeface="Arial" panose="020B0604020202020204" pitchFamily="34" charset="0"/>
              <a:buChar char="•"/>
            </a:pPr>
            <a:r>
              <a:rPr lang="en-IN" sz="2400" dirty="0">
                <a:solidFill>
                  <a:srgbClr val="0000FF"/>
                </a:solidFill>
                <a:hlinkClick r:id="rId2"/>
              </a:rPr>
              <a:t>https://www.goodreads.com/</a:t>
            </a:r>
            <a:endParaRPr lang="en-IN" sz="2400" dirty="0">
              <a:solidFill>
                <a:srgbClr val="0000FF"/>
              </a:solidFill>
            </a:endParaRPr>
          </a:p>
          <a:p>
            <a:endParaRPr lang="en-IN" sz="2400" dirty="0">
              <a:solidFill>
                <a:srgbClr val="0000FF"/>
              </a:solidFill>
            </a:endParaRPr>
          </a:p>
          <a:p>
            <a:pPr marL="342900" indent="-342900">
              <a:buFont typeface="Arial" panose="020B0604020202020204" pitchFamily="34" charset="0"/>
              <a:buChar char="•"/>
            </a:pPr>
            <a:r>
              <a:rPr lang="en-IN" sz="2400" dirty="0">
                <a:solidFill>
                  <a:srgbClr val="0000FF"/>
                </a:solidFill>
              </a:rPr>
              <a:t>https://www.amazon.in/kindle-dbs/storefront?storeType=browse&amp;node=1634753031&amp;ref_=pe_404181_172565231_pe_ebooks</a:t>
            </a:r>
          </a:p>
          <a:p>
            <a:pPr marL="285750" indent="-285750">
              <a:buFont typeface="Wingdings" panose="05000000000000000000" pitchFamily="2" charset="2"/>
              <a:buChar char="§"/>
            </a:pPr>
            <a:endParaRPr lang="en-IN" sz="2400" dirty="0"/>
          </a:p>
          <a:p>
            <a:pPr marL="342900" indent="-342900">
              <a:buFont typeface="Arial" panose="020B0604020202020204" pitchFamily="34" charset="0"/>
              <a:buChar char="•"/>
            </a:pPr>
            <a:r>
              <a:rPr lang="en-IN" sz="2400" dirty="0">
                <a:solidFill>
                  <a:srgbClr val="0000FF"/>
                </a:solidFill>
                <a:hlinkClick r:id="rId3">
                  <a:extLst>
                    <a:ext uri="{A12FA001-AC4F-418D-AE19-62706E023703}">
                      <ahyp:hlinkClr xmlns:ahyp="http://schemas.microsoft.com/office/drawing/2018/hyperlinkcolor" val="tx"/>
                    </a:ext>
                  </a:extLst>
                </a:hlinkClick>
              </a:rPr>
              <a:t>https://www.youtube.com/</a:t>
            </a:r>
            <a:endParaRPr lang="en-IN" sz="2400" dirty="0">
              <a:solidFill>
                <a:srgbClr val="0000FF"/>
              </a:solidFill>
            </a:endParaRPr>
          </a:p>
          <a:p>
            <a:pPr marL="285750" indent="-285750">
              <a:buFont typeface="Wingdings" panose="05000000000000000000" pitchFamily="2" charset="2"/>
              <a:buChar char="§"/>
            </a:pPr>
            <a:endParaRPr lang="en-IN"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D859-5FB6-D139-D62E-180A80D4B65D}"/>
              </a:ext>
            </a:extLst>
          </p:cNvPr>
          <p:cNvSpPr>
            <a:spLocks noGrp="1"/>
          </p:cNvSpPr>
          <p:nvPr>
            <p:ph type="ctrTitle"/>
          </p:nvPr>
        </p:nvSpPr>
        <p:spPr/>
        <p:txBody>
          <a:bodyPr/>
          <a:lstStyle/>
          <a:p>
            <a:r>
              <a:rPr lang="en-IN" dirty="0"/>
              <a:t>Introduction</a:t>
            </a:r>
          </a:p>
        </p:txBody>
      </p:sp>
      <p:sp>
        <p:nvSpPr>
          <p:cNvPr id="3" name="Subtitle 2">
            <a:extLst>
              <a:ext uri="{FF2B5EF4-FFF2-40B4-BE49-F238E27FC236}">
                <a16:creationId xmlns:a16="http://schemas.microsoft.com/office/drawing/2014/main" id="{CD58E9C3-5B10-F5B8-DF2E-F668D6ECBAEB}"/>
              </a:ext>
            </a:extLst>
          </p:cNvPr>
          <p:cNvSpPr>
            <a:spLocks noGrp="1"/>
          </p:cNvSpPr>
          <p:nvPr>
            <p:ph type="subTitle" idx="1"/>
          </p:nvPr>
        </p:nvSpPr>
        <p:spPr>
          <a:noFill/>
        </p:spPr>
        <p:txBody>
          <a:bodyPr/>
          <a:lstStyle/>
          <a:p>
            <a:r>
              <a:rPr lang="en-IN" sz="2800" dirty="0">
                <a:solidFill>
                  <a:schemeClr val="tx1">
                    <a:lumMod val="95000"/>
                    <a:lumOff val="5000"/>
                  </a:schemeClr>
                </a:solidFill>
              </a:rPr>
              <a:t>Readle </a:t>
            </a:r>
            <a:r>
              <a:rPr lang="en-US" sz="2800" dirty="0">
                <a:solidFill>
                  <a:schemeClr val="tx1">
                    <a:lumMod val="95000"/>
                    <a:lumOff val="5000"/>
                  </a:schemeClr>
                </a:solidFill>
              </a:rPr>
              <a:t>is a user-friendly platform designed for book enthusiasts who want to discover, review, and explore a wide variety of books across multiple genres. It offers a seamless experience for both casual readers and passionate bibliophiles, allowing users to engage with the reading community, share opinions, and find recommendations. With its simple yet intuitive design, Readle caters to the needs of its users, providing easy navigation through different genres, as well as offering personalized features like book reviews, user management, and genre-specific browsing.</a:t>
            </a:r>
            <a:endParaRPr lang="en-IN" sz="2800" dirty="0">
              <a:solidFill>
                <a:schemeClr val="tx1">
                  <a:lumMod val="95000"/>
                  <a:lumOff val="5000"/>
                </a:schemeClr>
              </a:solidFill>
            </a:endParaRPr>
          </a:p>
        </p:txBody>
      </p:sp>
    </p:spTree>
    <p:extLst>
      <p:ext uri="{BB962C8B-B14F-4D97-AF65-F5344CB8AC3E}">
        <p14:creationId xmlns:p14="http://schemas.microsoft.com/office/powerpoint/2010/main" val="670924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35E6-2D49-E4CB-4F20-684B942C1C72}"/>
              </a:ext>
            </a:extLst>
          </p:cNvPr>
          <p:cNvSpPr>
            <a:spLocks noGrp="1"/>
          </p:cNvSpPr>
          <p:nvPr>
            <p:ph type="ctrTitle"/>
          </p:nvPr>
        </p:nvSpPr>
        <p:spPr/>
        <p:txBody>
          <a:bodyPr/>
          <a:lstStyle/>
          <a:p>
            <a:r>
              <a:rPr lang="en-IN" dirty="0"/>
              <a:t>Problem Statement</a:t>
            </a:r>
          </a:p>
        </p:txBody>
      </p:sp>
      <p:sp>
        <p:nvSpPr>
          <p:cNvPr id="3" name="Subtitle 2">
            <a:extLst>
              <a:ext uri="{FF2B5EF4-FFF2-40B4-BE49-F238E27FC236}">
                <a16:creationId xmlns:a16="http://schemas.microsoft.com/office/drawing/2014/main" id="{34D0C4D7-64B6-DE85-2264-8DB260457885}"/>
              </a:ext>
            </a:extLst>
          </p:cNvPr>
          <p:cNvSpPr>
            <a:spLocks noGrp="1"/>
          </p:cNvSpPr>
          <p:nvPr>
            <p:ph type="subTitle" idx="1"/>
          </p:nvPr>
        </p:nvSpPr>
        <p:spPr/>
        <p:txBody>
          <a:bodyPr/>
          <a:lstStyle/>
          <a:p>
            <a:r>
              <a:rPr lang="en-US" sz="2400" b="0" i="0" dirty="0">
                <a:solidFill>
                  <a:srgbClr val="000000"/>
                </a:solidFill>
                <a:effectLst/>
              </a:rPr>
              <a:t>You might be wondering what makes us so special compared to other websites</a:t>
            </a:r>
            <a:r>
              <a:rPr lang="en-US" sz="2400" dirty="0">
                <a:solidFill>
                  <a:schemeClr val="tx1">
                    <a:lumMod val="95000"/>
                    <a:lumOff val="5000"/>
                  </a:schemeClr>
                </a:solidFill>
              </a:rPr>
              <a:t>. In the age of digital information overload, finding trustworthy book reviews and recommendations tailored to individual preferences can be overwhelming. Many book review platforms lack the necessary user-centric features to organize information effectively, making it difficult for users to find books that match their tastes. Additionally, users often struggle with the cluttered interfaces and limited genre-specific exploration options that many existing platforms provide. Therefore, there is a need for a simple, clean, and interactive book review website that caters to a broad audience by focusing on personalized book discovery, community-driven reviews, and genre-based categorization</a:t>
            </a:r>
            <a:r>
              <a:rPr lang="en-US" sz="2400" dirty="0"/>
              <a:t>.</a:t>
            </a:r>
            <a:endParaRPr lang="en-IN" sz="2400" dirty="0">
              <a:solidFill>
                <a:schemeClr val="tx1"/>
              </a:solidFill>
            </a:endParaRPr>
          </a:p>
        </p:txBody>
      </p:sp>
    </p:spTree>
    <p:extLst>
      <p:ext uri="{BB962C8B-B14F-4D97-AF65-F5344CB8AC3E}">
        <p14:creationId xmlns:p14="http://schemas.microsoft.com/office/powerpoint/2010/main" val="4015165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922" y="188640"/>
            <a:ext cx="5400600" cy="584775"/>
          </a:xfrm>
          <a:prstGeom prst="rect">
            <a:avLst/>
          </a:prstGeom>
          <a:noFill/>
        </p:spPr>
        <p:txBody>
          <a:bodyPr wrap="square" rtlCol="0">
            <a:spAutoFit/>
          </a:bodyPr>
          <a:lstStyle/>
          <a:p>
            <a:pPr algn="ctr"/>
            <a:r>
              <a:rPr lang="en-US" sz="3200" b="1" dirty="0">
                <a:latin typeface="Times New Roman" pitchFamily="18" charset="0"/>
                <a:cs typeface="Times New Roman" pitchFamily="18" charset="0"/>
              </a:rPr>
              <a:t>Key Features</a:t>
            </a:r>
          </a:p>
        </p:txBody>
      </p:sp>
      <p:sp>
        <p:nvSpPr>
          <p:cNvPr id="5" name="TextBox 4">
            <a:extLst>
              <a:ext uri="{FF2B5EF4-FFF2-40B4-BE49-F238E27FC236}">
                <a16:creationId xmlns:a16="http://schemas.microsoft.com/office/drawing/2014/main" id="{DC500547-F521-5A22-FD44-148CE0A7758B}"/>
              </a:ext>
            </a:extLst>
          </p:cNvPr>
          <p:cNvSpPr txBox="1"/>
          <p:nvPr/>
        </p:nvSpPr>
        <p:spPr>
          <a:xfrm>
            <a:off x="323528" y="1052736"/>
            <a:ext cx="8640960" cy="4893647"/>
          </a:xfrm>
          <a:prstGeom prst="rect">
            <a:avLst/>
          </a:prstGeom>
          <a:noFill/>
        </p:spPr>
        <p:txBody>
          <a:bodyPr wrap="square">
            <a:spAutoFit/>
          </a:bodyPr>
          <a:lstStyle/>
          <a:p>
            <a:pPr marL="457200" indent="-457200" algn="l">
              <a:buFont typeface="+mj-lt"/>
              <a:buAutoNum type="arabicPeriod"/>
            </a:pPr>
            <a:r>
              <a:rPr lang="en-US" sz="2400" b="1" dirty="0"/>
              <a:t>Home Page</a:t>
            </a:r>
            <a:r>
              <a:rPr lang="en-US" sz="2400" dirty="0"/>
              <a:t>: A welcoming interface showcasing featured books, popular reviews, and easy access to various sections of the site.</a:t>
            </a:r>
          </a:p>
          <a:p>
            <a:pPr marL="457200" indent="-457200" algn="l">
              <a:buFont typeface="+mj-lt"/>
              <a:buAutoNum type="arabicPeriod"/>
            </a:pPr>
            <a:r>
              <a:rPr lang="en-US" sz="2400" b="1" dirty="0"/>
              <a:t>Admin Page</a:t>
            </a:r>
            <a:r>
              <a:rPr lang="en-US" sz="2400" dirty="0"/>
              <a:t>: A management portal where administrators can oversee content, approve reviews, manage users, and ensure the smooth functioning of the website.</a:t>
            </a:r>
          </a:p>
          <a:p>
            <a:pPr marL="457200" indent="-457200" algn="l">
              <a:buFont typeface="+mj-lt"/>
              <a:buAutoNum type="arabicPeriod"/>
            </a:pPr>
            <a:r>
              <a:rPr lang="en-US" sz="2400" b="1" dirty="0"/>
              <a:t>Login Page</a:t>
            </a:r>
            <a:r>
              <a:rPr lang="en-US" sz="2400" dirty="0"/>
              <a:t>: A secure login system for users to create accounts, log in, and manage their profiles.</a:t>
            </a:r>
          </a:p>
          <a:p>
            <a:pPr marL="457200" indent="-457200" algn="l">
              <a:buFont typeface="+mj-lt"/>
              <a:buAutoNum type="arabicPeriod"/>
            </a:pPr>
            <a:r>
              <a:rPr lang="en-US" sz="2400" b="1" dirty="0"/>
              <a:t>Add a Review</a:t>
            </a:r>
            <a:r>
              <a:rPr lang="en-US" sz="2400" dirty="0"/>
              <a:t>: A dedicated page where users can submit their book reviews, share insights, and rate books based on their reading experience.</a:t>
            </a:r>
          </a:p>
          <a:p>
            <a:pPr marL="457200" indent="-457200" algn="l">
              <a:buFont typeface="+mj-lt"/>
              <a:buAutoNum type="arabicPeriod"/>
            </a:pPr>
            <a:r>
              <a:rPr lang="en-US" sz="2400" b="1" dirty="0"/>
              <a:t>Genres Page</a:t>
            </a:r>
            <a:r>
              <a:rPr lang="en-US" sz="2400" dirty="0"/>
              <a:t>: A categorized view of books, making it easier for users to browse books by their preferred genres. Each genre page lists books along with user reviews.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4591D-B943-03CF-78BB-82C77FD31429}"/>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A7EB7862-BB01-F2F0-CD9B-CBF430AE7212}"/>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42DF291-783A-13A8-014E-9B11A1419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328592"/>
          </a:xfrm>
          <a:prstGeom prst="rect">
            <a:avLst/>
          </a:prstGeom>
        </p:spPr>
      </p:pic>
    </p:spTree>
    <p:extLst>
      <p:ext uri="{BB962C8B-B14F-4D97-AF65-F5344CB8AC3E}">
        <p14:creationId xmlns:p14="http://schemas.microsoft.com/office/powerpoint/2010/main" val="1900388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3335-7246-95E3-33BB-479E0921A4CD}"/>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93063F28-299A-3256-F05F-2405C8A98E8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E2873148-E071-FB37-2697-A774DCE91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400600"/>
          </a:xfrm>
          <a:prstGeom prst="rect">
            <a:avLst/>
          </a:prstGeom>
        </p:spPr>
      </p:pic>
    </p:spTree>
    <p:extLst>
      <p:ext uri="{BB962C8B-B14F-4D97-AF65-F5344CB8AC3E}">
        <p14:creationId xmlns:p14="http://schemas.microsoft.com/office/powerpoint/2010/main" val="294914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495-64AA-705D-B92C-08F56ADB1F7E}"/>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99E81321-CF82-6B48-0F46-3B23BB8B9E7A}"/>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51ECE69-EF3A-93C5-D331-784B54E98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1"/>
            <a:ext cx="9144000" cy="5184577"/>
          </a:xfrm>
          <a:prstGeom prst="rect">
            <a:avLst/>
          </a:prstGeom>
        </p:spPr>
      </p:pic>
    </p:spTree>
    <p:extLst>
      <p:ext uri="{BB962C8B-B14F-4D97-AF65-F5344CB8AC3E}">
        <p14:creationId xmlns:p14="http://schemas.microsoft.com/office/powerpoint/2010/main" val="665832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74F6-24EB-3444-BEA2-6B725E7C223E}"/>
              </a:ext>
            </a:extLst>
          </p:cNvPr>
          <p:cNvSpPr>
            <a:spLocks noGrp="1"/>
          </p:cNvSpPr>
          <p:nvPr>
            <p:ph type="ctrTitle"/>
          </p:nvPr>
        </p:nvSpPr>
        <p:spPr/>
        <p:txBody>
          <a:bodyPr/>
          <a:lstStyle/>
          <a:p>
            <a:r>
              <a:rPr lang="en-US" dirty="0"/>
              <a:t>Code Snippet</a:t>
            </a:r>
            <a:endParaRPr lang="en-IN" dirty="0"/>
          </a:p>
        </p:txBody>
      </p:sp>
      <p:sp>
        <p:nvSpPr>
          <p:cNvPr id="3" name="Subtitle 2">
            <a:extLst>
              <a:ext uri="{FF2B5EF4-FFF2-40B4-BE49-F238E27FC236}">
                <a16:creationId xmlns:a16="http://schemas.microsoft.com/office/drawing/2014/main" id="{392C633B-7DC8-196C-C9A6-14B93FC16D61}"/>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2FD83D21-2640-5B24-03F7-CE3772C4E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59"/>
            <a:ext cx="9144000" cy="4909155"/>
          </a:xfrm>
          <a:prstGeom prst="rect">
            <a:avLst/>
          </a:prstGeom>
        </p:spPr>
      </p:pic>
    </p:spTree>
    <p:extLst>
      <p:ext uri="{BB962C8B-B14F-4D97-AF65-F5344CB8AC3E}">
        <p14:creationId xmlns:p14="http://schemas.microsoft.com/office/powerpoint/2010/main" val="3744045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4440</TotalTime>
  <Words>597</Words>
  <Application>Microsoft Office PowerPoint</Application>
  <PresentationFormat>On-screen Show (4:3)</PresentationFormat>
  <Paragraphs>56</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Bahnschrift</vt:lpstr>
      <vt:lpstr>Calibri</vt:lpstr>
      <vt:lpstr>Century</vt:lpstr>
      <vt:lpstr>Sitka Subheading</vt:lpstr>
      <vt:lpstr>Times New Roman</vt:lpstr>
      <vt:lpstr>Wingdings</vt:lpstr>
      <vt:lpstr>Bubble Sort</vt:lpstr>
      <vt:lpstr>PowerPoint Presentation</vt:lpstr>
      <vt:lpstr>PowerPoint Presentation</vt:lpstr>
      <vt:lpstr>Introduction</vt:lpstr>
      <vt:lpstr>Problem Statement</vt:lpstr>
      <vt:lpstr>PowerPoint Presentation</vt:lpstr>
      <vt:lpstr>Code Snippet</vt:lpstr>
      <vt:lpstr>Code Snippet</vt:lpstr>
      <vt:lpstr>Code Snippet</vt:lpstr>
      <vt:lpstr>Code Snippet</vt:lpstr>
      <vt:lpstr>Code Snippet</vt:lpstr>
      <vt:lpstr>Code Snippet</vt:lpstr>
      <vt:lpstr>Code Snippet</vt:lpstr>
      <vt:lpstr>Code Snippet</vt:lpstr>
      <vt:lpstr>Output</vt:lpstr>
      <vt:lpstr>Output</vt:lpstr>
      <vt:lpstr>Output</vt:lpstr>
      <vt:lpstr>Output</vt:lpstr>
      <vt:lpstr>Output</vt:lpstr>
      <vt:lpstr>Output</vt:lpstr>
      <vt:lpstr>Output</vt:lpstr>
      <vt:lpstr>Output</vt:lpstr>
      <vt:lpstr>Project Github Link </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sanskar mishra</cp:lastModifiedBy>
  <cp:revision>40</cp:revision>
  <dcterms:created xsi:type="dcterms:W3CDTF">2022-12-12T14:14:34Z</dcterms:created>
  <dcterms:modified xsi:type="dcterms:W3CDTF">2024-10-23T07:06:31Z</dcterms:modified>
</cp:coreProperties>
</file>